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E91F8-AAD5-47BF-AA76-72548FA8FFC0}" type="datetimeFigureOut">
              <a:rPr lang="en-US" smtClean="0"/>
              <a:t>6/26/2016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8A3DB-5E07-46E4-B3A3-51AA0A796A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70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68293-B115-496F-8DDA-2080A00D0AE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03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01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430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664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7083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2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57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27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8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2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9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8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6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92320-380A-4F31-AB7C-E9A4F2513A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6/26/2016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9DBA5C-6BA7-4601-A3CA-D279ACDF8302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89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42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Economic Substantive Due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</a:t>
            </a:r>
            <a:r>
              <a:rPr lang="en-US" dirty="0" smtClean="0"/>
              <a:t>1: Development: Initial Interpretations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335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Slaughterhouse Cases-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Miller writes the decision for a 5-4 Court</a:t>
            </a:r>
          </a:p>
          <a:p>
            <a:pPr lvl="1"/>
            <a:r>
              <a:rPr lang="en-US" dirty="0" smtClean="0"/>
              <a:t>Only the 15</a:t>
            </a:r>
            <a:r>
              <a:rPr lang="en-US" baseline="30000" dirty="0" smtClean="0"/>
              <a:t>th</a:t>
            </a:r>
            <a:r>
              <a:rPr lang="en-US" dirty="0" smtClean="0"/>
              <a:t> Amendment mentions blacks by name</a:t>
            </a:r>
          </a:p>
          <a:p>
            <a:pPr lvl="2"/>
            <a:r>
              <a:rPr lang="en-US" dirty="0" smtClean="0"/>
              <a:t>But noted the purpose of the other amendments were to invalidate laws against blacks</a:t>
            </a:r>
          </a:p>
          <a:p>
            <a:pPr lvl="2"/>
            <a:r>
              <a:rPr lang="en-US" dirty="0" smtClean="0"/>
              <a:t>But he did not preclude any claims by others </a:t>
            </a:r>
          </a:p>
          <a:p>
            <a:pPr lvl="1"/>
            <a:r>
              <a:rPr lang="en-US" dirty="0" smtClean="0"/>
              <a:t>The Due Process part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is identical to the 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They then focus on the privileges and immunity clause</a:t>
            </a:r>
          </a:p>
          <a:p>
            <a:pPr lvl="3"/>
            <a:r>
              <a:rPr lang="en-US" dirty="0" smtClean="0"/>
              <a:t>It was meant to forbid states from withholding privileges and immunities belonging to U.S. citizenship, not state citizenship</a:t>
            </a:r>
            <a:r>
              <a:rPr lang="en-US" dirty="0" smtClean="0">
                <a:sym typeface="Wingdings" panose="05000000000000000000" pitchFamily="2" charset="2"/>
              </a:rPr>
              <a:t> a narrow ruling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Those privileges and immunities apply only to rights found in the Constitution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 butchers were not deprived of their rights because they could still engage in their profession at the Crescent City Slaughterhouse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He did not want the Court to be able to veto state laws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0"/>
            <a:ext cx="293298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8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Slaughterhouse Cases- </a:t>
            </a:r>
            <a:r>
              <a:rPr lang="en-US" dirty="0"/>
              <a:t>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Field, dissenting</a:t>
            </a:r>
          </a:p>
          <a:p>
            <a:pPr lvl="1"/>
            <a:r>
              <a:rPr lang="en-US" dirty="0" smtClean="0"/>
              <a:t>Joined by Chase, Swayne and Bradley</a:t>
            </a:r>
          </a:p>
          <a:p>
            <a:pPr lvl="1"/>
            <a:r>
              <a:rPr lang="en-US" dirty="0" smtClean="0"/>
              <a:t>He believes these provisions apply to all citizens</a:t>
            </a:r>
          </a:p>
          <a:p>
            <a:pPr lvl="2"/>
            <a:r>
              <a:rPr lang="en-US" dirty="0" smtClean="0"/>
              <a:t>He finds the majority makes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rather meaningless </a:t>
            </a:r>
          </a:p>
          <a:p>
            <a:pPr lvl="2"/>
            <a:r>
              <a:rPr lang="en-US" dirty="0" smtClean="0"/>
              <a:t>This should be applied to state laws as well</a:t>
            </a:r>
          </a:p>
          <a:p>
            <a:pPr lvl="2"/>
            <a:r>
              <a:rPr lang="en-US" dirty="0" smtClean="0"/>
              <a:t>This would protect property interests against state legislative which violates it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382" y="0"/>
            <a:ext cx="3174618" cy="3595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526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Slaughterhouse Cases- </a:t>
            </a:r>
            <a:r>
              <a:rPr lang="en-US" dirty="0" smtClean="0"/>
              <a:t>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Bradley, J. dissenting</a:t>
            </a:r>
          </a:p>
          <a:p>
            <a:pPr lvl="1"/>
            <a:r>
              <a:rPr lang="en-US" dirty="0" smtClean="0"/>
              <a:t>He takes an extremely expansive view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This would include their lawful choice of employment</a:t>
            </a:r>
          </a:p>
          <a:p>
            <a:pPr lvl="2"/>
            <a:r>
              <a:rPr lang="en-US" dirty="0" smtClean="0"/>
              <a:t>Blacks may have been the intent for this amendment but the languages is clear that the protections belong to everyone</a:t>
            </a:r>
          </a:p>
          <a:p>
            <a:pPr lvl="2"/>
            <a:r>
              <a:rPr lang="en-US" dirty="0" smtClean="0"/>
              <a:t>He sees this as potentially encroaching on state’s rights</a:t>
            </a:r>
          </a:p>
          <a:p>
            <a:r>
              <a:rPr lang="en-US" dirty="0" smtClean="0"/>
              <a:t>Louisiana amends its constitution to bar these monopolies</a:t>
            </a:r>
          </a:p>
          <a:p>
            <a:pPr lvl="1"/>
            <a:r>
              <a:rPr lang="en-US" dirty="0" smtClean="0"/>
              <a:t>The Slaughterhouse sued on the Contract </a:t>
            </a:r>
            <a:r>
              <a:rPr lang="en-US" dirty="0"/>
              <a:t>C</a:t>
            </a:r>
            <a:r>
              <a:rPr lang="en-US" dirty="0" smtClean="0"/>
              <a:t>lause</a:t>
            </a:r>
          </a:p>
          <a:p>
            <a:pPr lvl="2"/>
            <a:r>
              <a:rPr lang="en-US" dirty="0" smtClean="0"/>
              <a:t>The Court rules against them in 1884 based on its Contract Clause precedent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25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Courts open a window to Substantive Due Process</a:t>
            </a:r>
          </a:p>
          <a:p>
            <a:pPr lvl="1"/>
            <a:r>
              <a:rPr lang="en-US" dirty="0" smtClean="0"/>
              <a:t>Pages 633-654</a:t>
            </a:r>
          </a:p>
          <a:p>
            <a:pPr lvl="1"/>
            <a:r>
              <a:rPr lang="en-US" dirty="0" smtClean="0"/>
              <a:t>We may break this in two lectures</a:t>
            </a:r>
          </a:p>
          <a:p>
            <a:pPr lvl="1"/>
            <a:r>
              <a:rPr lang="en-US" dirty="0" smtClean="0"/>
              <a:t>The most important case is </a:t>
            </a:r>
            <a:r>
              <a:rPr lang="en-US" i="1" dirty="0" smtClean="0"/>
              <a:t>Lochner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775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Chapter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of the Chapter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The Roller Coaster</a:t>
            </a:r>
          </a:p>
          <a:p>
            <a:pPr lvl="1"/>
            <a:r>
              <a:rPr lang="en-US" dirty="0" smtClean="0"/>
              <a:t>The Heyday</a:t>
            </a:r>
          </a:p>
          <a:p>
            <a:pPr lvl="1"/>
            <a:r>
              <a:rPr lang="en-US" dirty="0" smtClean="0"/>
              <a:t>New Deal and Decline</a:t>
            </a:r>
          </a:p>
          <a:p>
            <a:pPr lvl="1"/>
            <a:r>
              <a:rPr lang="en-US" dirty="0" smtClean="0"/>
              <a:t>Contemporary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9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this Chapter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The Slaughterhouse Cases </a:t>
            </a:r>
            <a:r>
              <a:rPr lang="en-US" dirty="0" smtClean="0"/>
              <a:t>(1873)</a:t>
            </a:r>
            <a:endParaRPr lang="en-US" dirty="0"/>
          </a:p>
          <a:p>
            <a:r>
              <a:rPr lang="en-US" i="1" dirty="0" smtClean="0"/>
              <a:t>Munn v. Illinois</a:t>
            </a:r>
            <a:r>
              <a:rPr lang="en-US" dirty="0" smtClean="0"/>
              <a:t> (1877)</a:t>
            </a:r>
          </a:p>
          <a:p>
            <a:r>
              <a:rPr lang="en-US" i="1" dirty="0" smtClean="0"/>
              <a:t>Allgeyer v. Louisiana </a:t>
            </a:r>
            <a:r>
              <a:rPr lang="en-US" dirty="0" smtClean="0"/>
              <a:t>(1897)</a:t>
            </a:r>
          </a:p>
          <a:p>
            <a:r>
              <a:rPr lang="en-US" i="1" dirty="0" smtClean="0"/>
              <a:t>Lochner v. New York </a:t>
            </a:r>
            <a:r>
              <a:rPr lang="en-US" dirty="0" smtClean="0"/>
              <a:t>(1905</a:t>
            </a:r>
          </a:p>
          <a:p>
            <a:r>
              <a:rPr lang="en-US" i="1" dirty="0" smtClean="0"/>
              <a:t>Muller v. Oregon </a:t>
            </a:r>
            <a:r>
              <a:rPr lang="en-US" dirty="0" smtClean="0"/>
              <a:t>(1908)</a:t>
            </a:r>
          </a:p>
          <a:p>
            <a:r>
              <a:rPr lang="en-US" i="1" dirty="0" smtClean="0"/>
              <a:t>Adkins v. Children’s Hospital </a:t>
            </a:r>
            <a:r>
              <a:rPr lang="en-US" dirty="0" smtClean="0"/>
              <a:t>(1923)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Nebbia v. New York </a:t>
            </a:r>
            <a:r>
              <a:rPr lang="en-US" dirty="0"/>
              <a:t>(1934)</a:t>
            </a:r>
          </a:p>
          <a:p>
            <a:r>
              <a:rPr lang="en-US" i="1" dirty="0"/>
              <a:t>West Coast Hotel v. Parrish </a:t>
            </a:r>
            <a:r>
              <a:rPr lang="en-US" dirty="0"/>
              <a:t>(1937)</a:t>
            </a:r>
          </a:p>
          <a:p>
            <a:r>
              <a:rPr lang="en-US" i="1" dirty="0"/>
              <a:t>Williamson v. Lee Optical Company </a:t>
            </a:r>
            <a:r>
              <a:rPr lang="en-US" dirty="0"/>
              <a:t>(1955)</a:t>
            </a:r>
          </a:p>
          <a:p>
            <a:r>
              <a:rPr lang="en-US" i="1" dirty="0"/>
              <a:t>BMW of North America v. Gore </a:t>
            </a:r>
            <a:r>
              <a:rPr lang="en-US" dirty="0"/>
              <a:t>(1996)</a:t>
            </a:r>
          </a:p>
          <a:p>
            <a:r>
              <a:rPr lang="en-US" i="1" dirty="0"/>
              <a:t>Caperton v. A.T. Massey Coal Company</a:t>
            </a:r>
            <a:r>
              <a:rPr lang="en-US" dirty="0"/>
              <a:t> (2009)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3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the first part on development</a:t>
            </a:r>
          </a:p>
          <a:p>
            <a:pPr lvl="1"/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Pages 625-633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9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Substantive Due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The Constitution is violated when the government unreasonably or arbitrarily denies rights that are inherent to freedom of an individual</a:t>
            </a:r>
          </a:p>
          <a:p>
            <a:pPr lvl="1"/>
            <a:r>
              <a:rPr lang="en-US" dirty="0" smtClean="0"/>
              <a:t>Unfairly depriving a person of life, liberty or property</a:t>
            </a:r>
          </a:p>
          <a:p>
            <a:pPr lvl="1"/>
            <a:r>
              <a:rPr lang="en-US" dirty="0" smtClean="0"/>
              <a:t>Some charged this was judicial activism</a:t>
            </a:r>
          </a:p>
          <a:p>
            <a:pPr lvl="2"/>
            <a:r>
              <a:rPr lang="en-US" dirty="0" smtClean="0"/>
              <a:t>To rule against regulations and in favor of business</a:t>
            </a:r>
          </a:p>
          <a:p>
            <a:pPr lvl="2"/>
            <a:r>
              <a:rPr lang="en-US" dirty="0" smtClean="0"/>
              <a:t>This ties in with other ways statutes were struck down</a:t>
            </a:r>
          </a:p>
          <a:p>
            <a:pPr lvl="3"/>
            <a:r>
              <a:rPr lang="en-US" dirty="0" smtClean="0"/>
              <a:t>Delegation of powers</a:t>
            </a:r>
          </a:p>
          <a:p>
            <a:pPr lvl="3"/>
            <a:r>
              <a:rPr lang="en-US" dirty="0" smtClean="0"/>
              <a:t>Commerce Clause</a:t>
            </a:r>
          </a:p>
          <a:p>
            <a:pPr lvl="3"/>
            <a:r>
              <a:rPr lang="en-US" dirty="0" smtClean="0"/>
              <a:t>Taxing and Spending Power</a:t>
            </a:r>
          </a:p>
          <a:p>
            <a:pPr lvl="3"/>
            <a:r>
              <a:rPr lang="en-US" dirty="0" smtClean="0"/>
              <a:t>Tenth Amendment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0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the Civil War</a:t>
            </a:r>
          </a:p>
          <a:p>
            <a:pPr lvl="1"/>
            <a:r>
              <a:rPr lang="en-US" dirty="0" smtClean="0"/>
              <a:t>People were entitled to orderly and fair proceedings</a:t>
            </a:r>
          </a:p>
          <a:p>
            <a:pPr lvl="1"/>
            <a:r>
              <a:rPr lang="en-US" dirty="0" smtClean="0"/>
              <a:t>Taney mentions property rights in </a:t>
            </a:r>
            <a:r>
              <a:rPr lang="en-US" i="1" dirty="0" smtClean="0"/>
              <a:t>Dred Scott</a:t>
            </a:r>
            <a:endParaRPr lang="en-US" dirty="0" smtClean="0"/>
          </a:p>
          <a:p>
            <a:pPr lvl="1"/>
            <a:r>
              <a:rPr lang="en-US" i="1" dirty="0" smtClean="0"/>
              <a:t>Wynehamer v. People </a:t>
            </a:r>
            <a:r>
              <a:rPr lang="en-US" dirty="0" smtClean="0"/>
              <a:t>(1856)</a:t>
            </a:r>
          </a:p>
          <a:p>
            <a:pPr lvl="2"/>
            <a:r>
              <a:rPr lang="en-US" dirty="0" smtClean="0"/>
              <a:t>Strikes down a prohibition law</a:t>
            </a:r>
          </a:p>
          <a:p>
            <a:r>
              <a:rPr lang="en-US" dirty="0" smtClean="0"/>
              <a:t>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then comes into play</a:t>
            </a:r>
          </a:p>
          <a:p>
            <a:pPr lvl="1"/>
            <a:r>
              <a:rPr lang="en-US" dirty="0" smtClean="0"/>
              <a:t>Language of the 5</a:t>
            </a:r>
            <a:r>
              <a:rPr lang="en-US" baseline="30000" dirty="0" smtClean="0"/>
              <a:t>th</a:t>
            </a:r>
            <a:r>
              <a:rPr lang="en-US" dirty="0" smtClean="0"/>
              <a:t> Amendment is added against the states</a:t>
            </a:r>
          </a:p>
          <a:p>
            <a:pPr lvl="1"/>
            <a:r>
              <a:rPr lang="en-US" dirty="0" smtClean="0"/>
              <a:t>Was this meant to protect the rights of African Americans or everyone?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7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The Slaughterhouse Cases </a:t>
            </a:r>
            <a:r>
              <a:rPr lang="en-US" dirty="0" smtClean="0"/>
              <a:t>(1873)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 Slaughterhouse Cases </a:t>
            </a:r>
            <a:r>
              <a:rPr lang="en-US" dirty="0"/>
              <a:t>(1873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Background</a:t>
            </a:r>
          </a:p>
          <a:p>
            <a:pPr lvl="2"/>
            <a:r>
              <a:rPr lang="en-US" dirty="0" smtClean="0"/>
              <a:t>Industrialization also brought pollution</a:t>
            </a:r>
          </a:p>
          <a:p>
            <a:pPr lvl="2"/>
            <a:r>
              <a:rPr lang="en-US" dirty="0" smtClean="0"/>
              <a:t>The State of Louisiana said that butchers dumping animal parts and garbage in the Mississippi River were polluting it</a:t>
            </a:r>
          </a:p>
          <a:p>
            <a:pPr lvl="2"/>
            <a:r>
              <a:rPr lang="en-US" dirty="0" smtClean="0"/>
              <a:t>To remedy it (or to create a monopoly), the legislature created a central slaughterhouse in New Orleans to receive and slaughter all city livestock for 25 years</a:t>
            </a:r>
          </a:p>
          <a:p>
            <a:pPr lvl="2"/>
            <a:r>
              <a:rPr lang="en-US" dirty="0" smtClean="0"/>
              <a:t>The butchers were forced to use this company and facilities to slaughter and they had to pay high prices for the privilege</a:t>
            </a:r>
            <a:r>
              <a:rPr lang="en-US" dirty="0" smtClean="0">
                <a:sym typeface="Wingdings" panose="05000000000000000000" pitchFamily="2" charset="2"/>
              </a:rPr>
              <a:t> they sue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</a:t>
            </a:r>
          </a:p>
          <a:p>
            <a:pPr lvl="2"/>
            <a:r>
              <a:rPr lang="en-US" dirty="0" smtClean="0"/>
              <a:t>Did the creation of this monopoly violate either the 13</a:t>
            </a:r>
            <a:r>
              <a:rPr lang="en-US" baseline="30000" dirty="0" smtClean="0"/>
              <a:t>th</a:t>
            </a:r>
            <a:r>
              <a:rPr lang="en-US" dirty="0" smtClean="0"/>
              <a:t> or 14</a:t>
            </a:r>
            <a:r>
              <a:rPr lang="en-US" baseline="30000" dirty="0" smtClean="0"/>
              <a:t>th</a:t>
            </a:r>
            <a:r>
              <a:rPr lang="en-US" dirty="0" smtClean="0"/>
              <a:t> Amendments?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573" y="-11111"/>
            <a:ext cx="4388427" cy="311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2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Slaughterhouse </a:t>
            </a:r>
            <a:r>
              <a:rPr lang="en-US" i="1" dirty="0" smtClean="0"/>
              <a:t>Cases-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Butchers (it violates the constitution)</a:t>
            </a:r>
          </a:p>
          <a:p>
            <a:pPr lvl="2"/>
            <a:r>
              <a:rPr lang="en-US" dirty="0" smtClean="0"/>
              <a:t>The rights of the 13</a:t>
            </a:r>
            <a:r>
              <a:rPr lang="en-US" baseline="30000" dirty="0" smtClean="0"/>
              <a:t>th</a:t>
            </a:r>
            <a:r>
              <a:rPr lang="en-US" dirty="0" smtClean="0"/>
              <a:t> and 14</a:t>
            </a:r>
            <a:r>
              <a:rPr lang="en-US" baseline="30000" dirty="0" smtClean="0"/>
              <a:t>th</a:t>
            </a:r>
            <a:r>
              <a:rPr lang="en-US" dirty="0" smtClean="0"/>
              <a:t> Amendments apply to all </a:t>
            </a:r>
          </a:p>
          <a:p>
            <a:pPr lvl="2"/>
            <a:r>
              <a:rPr lang="en-US" dirty="0" smtClean="0"/>
              <a:t>Americans have the right to engage in any useful business or occupation and a right to the income that flows from it</a:t>
            </a:r>
          </a:p>
          <a:p>
            <a:pPr lvl="2"/>
            <a:r>
              <a:rPr lang="en-US" dirty="0" smtClean="0"/>
              <a:t>Forcing the butchers to use this one provision violates the 13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2"/>
            <a:r>
              <a:rPr lang="en-US" dirty="0" smtClean="0"/>
              <a:t>This violates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by denying the butchers their property without due process of law by depriving them of their right to pursue this trade</a:t>
            </a:r>
          </a:p>
          <a:p>
            <a:pPr lvl="2"/>
            <a:r>
              <a:rPr lang="en-US" dirty="0" smtClean="0"/>
              <a:t>No condition of public health necessities this monopoly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482" y="0"/>
            <a:ext cx="4284518" cy="302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2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Slaughterhouse Cases- </a:t>
            </a:r>
            <a:r>
              <a:rPr lang="en-US" dirty="0" smtClean="0"/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Arguments</a:t>
            </a:r>
          </a:p>
          <a:p>
            <a:pPr lvl="1"/>
            <a:r>
              <a:rPr lang="en-US" dirty="0" smtClean="0"/>
              <a:t>For the State of Louisiana (uphold the law)</a:t>
            </a:r>
          </a:p>
          <a:p>
            <a:pPr lvl="2"/>
            <a:r>
              <a:rPr lang="en-US" dirty="0" smtClean="0"/>
              <a:t>The law does not deny the butchers a profession</a:t>
            </a:r>
          </a:p>
          <a:p>
            <a:pPr lvl="2"/>
            <a:r>
              <a:rPr lang="en-US" dirty="0" smtClean="0"/>
              <a:t>It only requires they do their slaughtering in one location</a:t>
            </a:r>
          </a:p>
          <a:p>
            <a:pPr lvl="2"/>
            <a:r>
              <a:rPr lang="en-US" dirty="0" smtClean="0"/>
              <a:t>The first section of the 14</a:t>
            </a:r>
            <a:r>
              <a:rPr lang="en-US" baseline="30000" dirty="0" smtClean="0"/>
              <a:t>th</a:t>
            </a:r>
            <a:r>
              <a:rPr lang="en-US" dirty="0" smtClean="0"/>
              <a:t> Amendment was meant only for blacks</a:t>
            </a:r>
          </a:p>
          <a:p>
            <a:pPr lvl="2"/>
            <a:r>
              <a:rPr lang="en-US" dirty="0" smtClean="0"/>
              <a:t>The police power of a state is wide and extends to all in its boundaries</a:t>
            </a:r>
          </a:p>
          <a:p>
            <a:pPr lvl="2"/>
            <a:r>
              <a:rPr lang="en-US" dirty="0" smtClean="0"/>
              <a:t>The police power is being used to eliminate unhealthy or infectious articles or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796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841</Words>
  <Application>Microsoft Office PowerPoint</Application>
  <PresentationFormat>Widescreen</PresentationFormat>
  <Paragraphs>103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Trebuchet MS</vt:lpstr>
      <vt:lpstr>Wingdings</vt:lpstr>
      <vt:lpstr>Wingdings 3</vt:lpstr>
      <vt:lpstr>Facet</vt:lpstr>
      <vt:lpstr>Lecture 42 Economic Substantive Due Process</vt:lpstr>
      <vt:lpstr>This Chapter</vt:lpstr>
      <vt:lpstr>Cases this Chapter</vt:lpstr>
      <vt:lpstr>The Lecture</vt:lpstr>
      <vt:lpstr>Economic Substantive Due Process</vt:lpstr>
      <vt:lpstr>Development</vt:lpstr>
      <vt:lpstr>The Slaughterhouse Cases (1873)</vt:lpstr>
      <vt:lpstr>The Slaughterhouse Cases- II</vt:lpstr>
      <vt:lpstr>The Slaughterhouse Cases- III</vt:lpstr>
      <vt:lpstr>The Slaughterhouse Cases- IV</vt:lpstr>
      <vt:lpstr>The Slaughterhouse Cases- V</vt:lpstr>
      <vt:lpstr>The Slaughterhouse Cases- VI</vt:lpstr>
      <vt:lpstr>Next Lecture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42 Economic Substantive Due Process</dc:title>
  <dc:creator>Shawn Donahue</dc:creator>
  <cp:lastModifiedBy>Shawn Donahue</cp:lastModifiedBy>
  <cp:revision>9</cp:revision>
  <dcterms:created xsi:type="dcterms:W3CDTF">2016-06-26T05:13:19Z</dcterms:created>
  <dcterms:modified xsi:type="dcterms:W3CDTF">2016-06-26T07:47:14Z</dcterms:modified>
</cp:coreProperties>
</file>